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73" r:id="rId4"/>
    <p:sldId id="274" r:id="rId5"/>
    <p:sldId id="275" r:id="rId6"/>
    <p:sldId id="276" r:id="rId7"/>
    <p:sldId id="277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0716" autoAdjust="0"/>
  </p:normalViewPr>
  <p:slideViewPr>
    <p:cSldViewPr>
      <p:cViewPr varScale="1">
        <p:scale>
          <a:sx n="108" d="100"/>
          <a:sy n="108" d="100"/>
        </p:scale>
        <p:origin x="99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0:41.793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C11C3489-F472-41FB-AA1A-C5ED15D69DDC}" emma:medium="tactile" emma:mode="ink">
          <msink:context xmlns:msink="http://schemas.microsoft.com/ink/2010/main" type="writingRegion" rotatedBoundingBox="6514,9177 17964,9147 17966,10095 6516,10125"/>
        </emma:interpretation>
      </emma:emma>
    </inkml:annotationXML>
    <inkml:traceGroup>
      <inkml:annotationXML>
        <emma:emma xmlns:emma="http://www.w3.org/2003/04/emma" version="1.0">
          <emma:interpretation id="{2BEA5613-A90A-40E8-9949-F48CB2FE1A60}" emma:medium="tactile" emma:mode="ink">
            <msink:context xmlns:msink="http://schemas.microsoft.com/ink/2010/main" type="paragraph" rotatedBoundingBox="6514,9177 17964,9147 17966,10095 6516,101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12AA17-F022-4682-AB90-AF73A0F8D94F}" emma:medium="tactile" emma:mode="ink">
              <msink:context xmlns:msink="http://schemas.microsoft.com/ink/2010/main" type="line" rotatedBoundingBox="6514,9177 17964,9147 17966,10095 6516,10125"/>
            </emma:interpretation>
          </emma:emma>
        </inkml:annotationXML>
        <inkml:traceGroup>
          <inkml:annotationXML>
            <emma:emma xmlns:emma="http://www.w3.org/2003/04/emma" version="1.0">
              <emma:interpretation id="{30D9F081-7542-4062-8F89-C0BF5F63A852}" emma:medium="tactile" emma:mode="ink">
                <msink:context xmlns:msink="http://schemas.microsoft.com/ink/2010/main" type="inkWord" rotatedBoundingBox="6515,9790 7078,9788 7079,10103 6516,10104">
                  <msink:destinationLink direction="with" ref="{E59B58BD-5C33-4ED7-A8E3-FE86FDDA3811}"/>
                </msink:context>
              </emma:interpretation>
              <emma:one-of disjunction-type="recognition" id="oneOf0">
                <emma:interpretation id="interp0" emma:lang="en-US" emma:confidence="0">
                  <emma:literal>v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~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r</emma:literal>
                </emma:interpretation>
              </emma:one-of>
            </emma:emma>
          </inkml:annotationXML>
          <inkml:trace contextRef="#ctx0" brushRef="#br0">-3117 541 134,'0'0'132,"-10"-17"0,10 17-3,-8-12-63,8 12-15,0 0-14,0 0-8,4-14-6,-4 14-7,0 0-5,17 6 0,-17-6-3,25 27 2,-9-9 1,3 7-3,1 1 2,4 4-4,0 1 2,-2 0-2,-1-3 0,-3-4-5,-1-3 1,-3-4-1,-3-4 1,-11-13 1,14 17-1,-14-17 1,0 0 0,0 0 0,11-3-1,-11 3 2,6-17-2,-1 4 0,2-1 0,-1-4-2,5 0-3,2-4 3,3-1-5,3 1 2,2-2-3,3 3 5,0 2-4,-2 0 3,0 2 2,-2 3-2,-3 3 3,-4 2-2,-13 9 3,16-13-3,-16 13 1,0 0 0,0 0-1,12-11 1,-12 11-1,0 0 0,0 0-2,0 0 1,0 0-3,0 0-2,0 0-1,0 0-5,0 0-10,0 0-17,0 0-71,0 0-43,0 0 2,12-2-5</inkml:trace>
        </inkml:traceGroup>
        <inkml:traceGroup>
          <inkml:annotationXML>
            <emma:emma xmlns:emma="http://www.w3.org/2003/04/emma" version="1.0">
              <emma:interpretation id="{A5414B36-CE32-4826-A2DC-8D38CF5186D8}" emma:medium="tactile" emma:mode="ink">
                <msink:context xmlns:msink="http://schemas.microsoft.com/ink/2010/main" type="inkWord" rotatedBoundingBox="9649,9252 11119,9248 11121,9717 9650,9721"/>
              </emma:interpretation>
              <emma:one-of disjunction-type="recognition" id="oneOf1">
                <emma:interpretation id="interp5" emma:lang="en-US" emma:confidence="1">
                  <emma:literal>Cells</emma:literal>
                </emma:interpretation>
                <emma:interpretation id="interp6" emma:lang="en-US" emma:confidence="0">
                  <emma:literal>cells</emma:literal>
                </emma:interpretation>
                <emma:interpretation id="interp7" emma:lang="en-US" emma:confidence="0">
                  <emma:literal>calls</emma:literal>
                </emma:interpretation>
                <emma:interpretation id="interp8" emma:lang="en-US" emma:confidence="0">
                  <emma:literal>ceils</emma:literal>
                </emma:interpretation>
                <emma:interpretation id="interp9" emma:lang="en-US" emma:confidence="0">
                  <emma:literal>Calls</emma:literal>
                </emma:interpretation>
              </emma:one-of>
            </emma:emma>
          </inkml:annotationXML>
          <inkml:trace contextRef="#ctx0" brushRef="#br0" timeOffset="-15211.535">289 104 86,'2'-21'121,"-1"10"2,-4-5 3,3 16-62,-8-27-15,8 27-9,-12-19-8,12 19-7,-23-8-4,10 9-3,-8 0-2,1 6-4,-4 2 0,1 4-1,-4 3-2,4 5-1,-2 2-2,4 4-1,1 3-2,5 5 0,5 0-1,5 1-2,9-2 1,7-3 0,8 1 0,7-8 0,7-5 1,4-3 0,5-7-2,0-2 2,-1-6-1,-3-1-1,-3-2-2,-6-2-1,-5 0-3,-7-4-4,-2 5-10,-15 3-23,17-12-101,-17 12-4,0 0 2,-8-17-4</inkml:trace>
          <inkml:trace contextRef="#ctx0" brushRef="#br0" timeOffset="-14570.5663">546 290 125,'11'-12'119,"-11"12"0,0 0-16,0 0-52,0 0-13,0 0-12,0 0-6,0 0-5,16 8-3,-16-8-1,19 4-1,-7-7-1,2 1-3,-1-4-2,0-3-2,0-4-1,-3 0-2,-4-2 0,-2 1-1,-5-1 0,-4 2-2,-3 1 4,-4 5 1,-1 1 1,-2 6 1,-2 0 3,1 6 2,-1 1-1,3 8 2,-2-1-1,4 7 0,3 0 0,4 4 0,2-1-3,7 0 1,4-1-2,6-3 0,7-4-2,3-2 0,2-4-3,5-4 1,-1-1-4,-4-2-4,0 1-5,-6-4-6,-1 4-9,-19-4-19,22 1-64,-22-1-29,0 0 3,5-12 0</inkml:trace>
          <inkml:trace contextRef="#ctx0" brushRef="#br0" timeOffset="-14086.0364">859 14 192,'-4'-23'138,"4"23"-2,-3-14 2,3 14-87,0 0-15,4 14-9,-3-2-7,3 11-6,0 3-5,3 7-1,-1 4-2,4 3 1,-1 0-6,1-2 1,2-1-5,-1-7-2,-1-4-6,-1-7-6,3-2-13,-12-17-21,19 17-66,-19-17-29,11-4 3,-11 4-1</inkml:trace>
          <inkml:trace contextRef="#ctx0" brushRef="#br0" timeOffset="-13851.6156">1022-23 200,'-2'-19'133,"2"19"1,0 0 3,15 2-93,-15-2-12,14 23-6,-7-2-5,3 8-5,-3 4-3,2 8-2,-5 0-5,1 2-1,-1-2-3,2-4 0,-1-4-4,0-7-2,3-4-5,0-9-4,2 1-9,-10-14-9,17 15-33,-17-15-79,0 0 0,0 0 0,0 0 2</inkml:trace>
          <inkml:trace contextRef="#ctx0" brushRef="#br0" timeOffset="-13273.3367">1417 181 205,'0'0'134,"-18"-15"0,18 15-3,-16-8-96,16 8-5,-15-2-6,15 2-6,-23 4-5,11 0-5,-2 2-3,1 3-2,0 2-2,1 1-1,4 0-1,8-12 1,-3 21-2,3-21 1,24 17-1,-6-11 1,6 2-2,1 0 2,0 3-1,0 0 0,-3 3 0,-5 1 2,-6 1-1,-3 0 3,-7 0 1,-2-3 2,1-13 2,-13 20 0,1-15 1,-1 0-1,-1-2 1,-1-2-3,0-1 0,-1 0-3,2-1 0,1-1-3,1 2-2,12 0-3,-16-5-9,16 5-13,0 0-38,-6-12-78,6 12 0,0 0-4,19-13 2</inkml:trace>
        </inkml:traceGroup>
        <inkml:traceGroup>
          <inkml:annotationXML>
            <emma:emma xmlns:emma="http://www.w3.org/2003/04/emma" version="1.0">
              <emma:interpretation id="{8C48A90B-867D-4267-B336-C862C4BE6FA8}" emma:medium="tactile" emma:mode="ink">
                <msink:context xmlns:msink="http://schemas.microsoft.com/ink/2010/main" type="inkWord" rotatedBoundingBox="11559,9340 12088,9338 12089,9716 11559,9718"/>
              </emma:interpretation>
              <emma:one-of disjunction-type="recognition" id="oneOf2">
                <emma:interpretation id="interp10" emma:lang="en-US" emma:confidence="1">
                  <emma:literal>in</emma:literal>
                </emma:interpretation>
                <emma:interpretation id="interp11" emma:lang="en-US" emma:confidence="0">
                  <emma:literal>inn</emma:literal>
                </emma:interpretation>
                <emma:interpretation id="interp12" emma:lang="en-US" emma:confidence="0">
                  <emma:literal>ion</emma:literal>
                </emma:interpretation>
                <emma:interpretation id="interp13" emma:lang="en-US" emma:confidence="0">
                  <emma:literal>in.</emma:literal>
                </emma:interpretation>
                <emma:interpretation id="interp14" emma:lang="en-US" emma:confidence="0">
                  <emma:literal>ink</emma:literal>
                </emma:interpretation>
              </emma:one-of>
            </emma:emma>
          </inkml:annotationXML>
          <inkml:trace contextRef="#ctx0" brushRef="#br0" timeOffset="-12476.0592">2020 164 115,'-15'8'131,"15"-8"6,0 0 1,-13 11-50,18 8-41,-5-3-12,7 9-6,-7-2-8,5 3-8,-2 2-7,1-3-6,0-1-8,-2-8-10,5 2-19,-7-18-34,5 12-66,-5-12-5,0 0 0,5-16 1</inkml:trace>
          <inkml:trace contextRef="#ctx0" brushRef="#br0" timeOffset="-12304.0654">1955 79 215,'-13'-9'124,"-1"-1"2,14 10-8,-20-12-108,20 12-19,0 0-44,0 0-64,13 14-7,-1-7-1,4 3-4</inkml:trace>
          <inkml:trace contextRef="#ctx0" brushRef="#br0" timeOffset="-11866.3556">2167 266 152,'-1'16'127,"2"1"1,-1-4-2,9 6-86,-9-19-4,11 21-6,-11-21-7,6 11-6,-6-11-5,0 0-4,4-11-1,-5-4-2,-2-5-1,2-2 0,0-3 2,2-1-2,0 1 0,6 1-1,2 4-1,3 9 2,2 4-1,5 6-2,3 3-2,2 8 0,0 5-3,-3 6 3,0 3-1,-4 1-1,-3 1 0,-3 1 1,-5-1 0,-2-2 1,-2-5 0,-2-2 0,0-2 0,0-15 0,0 18-2,0-18-4,0 0-10,0 0-20,0 0-90,0 0-9,15-10-1,-12-2-2</inkml:trace>
        </inkml:traceGroup>
        <inkml:traceGroup>
          <inkml:annotationXML>
            <emma:emma xmlns:emma="http://www.w3.org/2003/04/emma" version="1.0">
              <emma:interpretation id="{EBDE6DDF-C867-4999-ADBA-355E7D086503}" emma:medium="tactile" emma:mode="ink">
                <msink:context xmlns:msink="http://schemas.microsoft.com/ink/2010/main" type="inkWord" rotatedBoundingBox="12606,9161 14676,9156 14679,10103 12608,10109"/>
              </emma:interpretation>
              <emma:one-of disjunction-type="recognition" id="oneOf3">
                <emma:interpretation id="interp15" emma:lang="en-US" emma:confidence="0">
                  <emma:literal>pirate</emma:literal>
                </emma:interpretation>
                <emma:interpretation id="interp16" emma:lang="en-US" emma:confidence="0">
                  <emma:literal>pirates</emma:literal>
                </emma:interpretation>
                <emma:interpretation id="interp17" emma:lang="en-US" emma:confidence="0">
                  <emma:literal>pirate'</emma:literal>
                </emma:interpretation>
                <emma:interpretation id="interp18" emma:lang="en-US" emma:confidence="0">
                  <emma:literal>pirated</emma:literal>
                </emma:interpretation>
                <emma:interpretation id="interp19" emma:lang="en-US" emma:confidence="0">
                  <emma:literal>piracies</emma:literal>
                </emma:interpretation>
              </emma:one-of>
            </emma:emma>
          </inkml:annotationXML>
          <inkml:trace contextRef="#ctx0" brushRef="#br0" timeOffset="-10817.9382">2974 290 145,'0'0'129,"0"0"2,0 0 1,0 0-65,0 0-23,0 0-11,10 24-7,-10-5-7,6 6-5,-3 3-6,1 2 1,0 0-6,0-2 0,0-3-3,0-5 1,-2-6-1,-2-14 1,4 16-1,-4-16-1,0 0 1,-2-21-1,-2 1 1,-6-9-2,0-9 2,-1-7-3,2-3 4,0 0-3,2 1 4,6 1-1,4 5 1,7 10-1,5 7 1,4 10-1,4 6-1,2 6 0,1 10-1,-4 5 0,-1 8-2,-3 3 1,-5 6-1,-5-1 2,-7 0-2,-4-1 3,-5-7-2,-3-3 2,-4-3 0,-1-7 0,0-6 0,-1 0-2,2-5-1,0-4-6,15 7-8,-21-14-12,21 14-25,-5-16-36,5 16-45,16-12-2,1 8 3,0-1 2</inkml:trace>
          <inkml:trace contextRef="#ctx0" brushRef="#br0" timeOffset="-10333.454">3385 210 85,'-7'-15'118,"-3"-1"3,0 3 4,-8-8-62,18 21-9,-28-21-11,17 19-7,-9-4-9,7 9-6,-3 1-4,3 5-5,1 2-4,4 4-3,3 2-1,3 4 0,5-1-3,4 3 0,3-4-1,3-2-1,4-2-1,2-6-1,3-5-1,-2-5-1,0-6 1,-3-6-1,-4-3 2,-1-2 0,-6-1 4,0 2 0,-6-1 5,0 5-1,-3 1 0,3 12 1,0 0-1,0 0-1,0 0-1,13 8-1,-1 5-3,0 1 1,2 3-1,-1 1-3,3 1-8,-4-3-10,5 6-24,-17-22-50,17 20-40,-17-20-3,16 4 0</inkml:trace>
          <inkml:trace contextRef="#ctx0" brushRef="#br0" timeOffset="-9989.4795">3558 218 108,'0'0'120,"0"0"-1,0 0 3,0 19-61,0-19-24,8 19-5,-8-19-6,9 22-5,-9-22-7,8 18 0,-8-18-2,0 0-1,0 0-3,0 0 0,6-26 2,-6 10 0,-2-5-1,2 0-2,0-2-1,3 0-1,-2 1 0,3 5-3,3 2 0,1 2-3,-8 13-3,21-17-5,-6 16-5,-1-1-7,4 9-8,-6-6-18,9 15-32,-21-16-55,25 24-1,-16-12 4,0-1 1</inkml:trace>
          <inkml:trace contextRef="#ctx0" brushRef="#br0" timeOffset="-9473.7632">3927 143 58,'0'0'111,"0"0"0,0 0 4,0 0-47,-15-11-13,15 11-8,-22 1-7,22-1-8,-29 6-6,14 0-1,-3-1-5,3 5-4,0-2-4,4 5-2,2-1-4,4 1-3,3 0-1,6 0 0,-4-13-3,19 18 0,-5-11 0,2-6-2,2-2 0,-1-4 0,1-4 0,-4-3-1,-2-3 2,-2 1 0,-3-2 1,-3 2 2,-1 2 1,-3 12-2,1-15 1,-1 15 0,0 0 0,1 15 0,4-1-1,1 3 0,3 3-1,3 0 1,2 1-7,-2-6-6,6 5-19,-18-20-40,29 16-64,-17-16-2,1 1-1,-13-1-2</inkml:trace>
          <inkml:trace contextRef="#ctx0" brushRef="#br0" timeOffset="-9067.4225">4048-97 232,'0'0'138,"15"27"-1,-9-10 0,9 10-99,-4 1-8,7 7-4,-3 1-8,3 5-5,-1-5-9,-1 0-4,-2-3-9,-3-9-10,1-1-11,-10-11-21,10 4-62,-12-16-30,0 0 1,0 0 1</inkml:trace>
          <inkml:trace contextRef="#ctx0" brushRef="#br0" timeOffset="-8926.7632">4253-56 198,'0'0'133,"0"0"7,0 0-3,0 0-80,15 11-19,-9 3-12,4 11-3,-3 1-7,5 7-4,-1 3-6,3 0-2,-3 1-9,1-4-6,4 0-12,-8-12-16,10 7-53,-8-16-50,1-3-3,-11-9-1,16-8 4</inkml:trace>
          <inkml:trace contextRef="#ctx0" brushRef="#br0" timeOffset="-8426.6434">4533 139 187,'0'0'133,"0"0"1,6 13 0,6-3-88,-12-10-11,12 11-7,-12-11-6,16 8-8,-16-8-5,22-2-4,-7-2-2,-1-2-4,-1-2-3,0-3-3,-1 0-1,-5-3 0,-3 1 0,-6 0 0,-2 1 4,-3 1 2,7 11 3,-24-16 4,8 10 2,0 5 2,-1 1 0,1 5 3,1 3-2,0 5 0,1 5-2,5 0 0,1 4-3,4 5 0,6-1-2,5-1-1,7-3-2,6-3-1,5-6-5,4-4-4,5-1-5,-4-11-8,5 6-9,-12-16-26,8 9-81,-18-8-2,0 4 2,-9-5 3</inkml:trace>
          <inkml:trace contextRef="#ctx0" brushRef="#br0" timeOffset="-8066.0429">4842-98 121,'-2'-16'129,"2"16"6,3-21-2,-3 21-46,0 0-32,15 15-18,-15-15-4,11 34-11,-4-9-4,6 10-8,-2 2 1,3 3-8,-1 0 1,2 1-1,-2-3-3,0-1-1,-1-5-1,-2-7 1,0-4-2,-4-6 0,-6-15-2,9 17 1,-9-17-4,0 0-4,0 0-9,0 0-19,12 4-53,-12-4-49,0 0 0,-4-19-2,4 19 1</inkml:trace>
          <inkml:trace contextRef="#ctx0" brushRef="#br0" timeOffset="2282.1105">3276 654 108,'0'0'126,"0"0"5,0 0 2,0 0-58,0 0-23,0 0-9,5 13-7,-5-13-9,13 13-4,-13-13-4,22 19-4,-10-10-3,1 3-3,-1 0-4,3 0-1,-2-1-3,-1 1 2,-1-3-3,-11-9 1,19 20-1,-19-20-1,16 13 1,-16-13 3,11 7-1,-11-7 0,0 0 2,14-1-1,-14 1 1,10-16 1,-3 4-2,2-3-1,1 0 1,1-2-2,2-2 0,0 2-1,0 3-1,-1 2-1,0 3 2,0-1-2,-12 10 0,20-11 0,-20 11-1,17-10 1,-17 10-4,14-9 6,-14 9-6,13-8 4,-13 8-5,0 0 1,0 0-11,0 0-6,12-1-16,-12 1-49,0 0-56,0 0-4,0 0 1,0 0 0</inkml:trace>
          <inkml:trace contextRef="#ctx0" brushRef="#br0" timeOffset="3673.0009">3412 678 1,'0'0'95,"0"0"17,0 0 1,0 0-42,0 0-6,0 0-8,0 0-10,0 0-9,0 0-8,4-19-7,-4 19-3,-1-17-9,1 17 2,-5-21-7,2 9 3,-1-1-5,2 0 4,-4 1-4,5-1 5,1 13-1,-8-20-1,8 20 0,-5-18-4,5 18 2,-5-18-1,5 18 0,-4-16-2,4 16 0,-2-13 2,2 13-1,0 0 1,0-15-1,0 15 0,0 0 0,0 0 0,-2-12 0,2 12-3,0 0 2,0 0-1,1-11 0,-1 11 1,0 0-2,0 0 0,0 0 0,0 0 1,0 0-2,0 0 2,0 0 0,0 0-1,0 0 1,0 0-1,0 0 2,0 0-2,0 0 0,3-12 0,-3 12 0,0 0-1,0 0-1,0 0 0,0 0-3,0 0-1,0 0-2,0 0-3,0 0-4,0 0-7,14 9-8,-14-9-14,12 5-37,-12-5-59,0 0 3,14 0-2,-14 0 5</inkml:trace>
          <inkml:trace contextRef="#ctx0" brushRef="#br0" timeOffset="1516.3119">3402 463 139,'0'0'127,"0"0"7,-12 3-1,12-3-65,0 0-18,0 0-10,0 0-8,3 13-5,-3-13-6,1 16-4,-2-4-3,2 6-2,-1-1 0,1 4-3,1 0 1,0 2-5,0-2 2,0-1-3,1-2 2,1-4-5,-2 2 0,1-4-2,-3-12 1,5 20 1,-5-20-1,3 14 0,-3-14 0,0 0-1,5 13 1,-5-13 0,0 0 0,0 0-2,0 0-1,0 0-2,0 0-3,0 0-6,0 0-14,0 0-27,0 0-97,5-17 0,-5 17-2,0 0 1</inkml:trace>
        </inkml:traceGroup>
        <inkml:traceGroup>
          <inkml:annotationXML>
            <emma:emma xmlns:emma="http://www.w3.org/2003/04/emma" version="1.0">
              <emma:interpretation id="{4A041AFD-4498-41B8-841B-B831DCFCC1A3}" emma:medium="tactile" emma:mode="ink">
                <msink:context xmlns:msink="http://schemas.microsoft.com/ink/2010/main" type="inkWord" rotatedBoundingBox="17336,9739 17966,9738 17966,10041 17337,10043">
                  <msink:destinationLink direction="with" ref="{30E029D9-5112-478E-B57C-33DC30565279}"/>
                </msink:context>
              </emma:interpretation>
              <emma:one-of disjunction-type="recognition" id="oneOf4">
                <emma:interpretation id="interp20" emma:lang="en-US" emma:confidence="0">
                  <emma:literal>v</emma:literal>
                </emma:interpretation>
                <emma:interpretation id="interp21" emma:lang="en-US" emma:confidence="0">
                  <emma:literal>V</emma:literal>
                </emma:interpretation>
                <emma:interpretation id="interp22" emma:lang="en-US" emma:confidence="0">
                  <emma:literal>~</emma:literal>
                </emma:interpretation>
                <emma:interpretation id="interp23" emma:lang="en-US" emma:confidence="0">
                  <emma:literal>u</emma:literal>
                </emma:interpretation>
                <emma:interpretation id="interp24" emma:lang="en-US" emma:confidence="0">
                  <emma:literal>'</emma:literal>
                </emma:interpretation>
              </emma:one-of>
            </emma:emma>
          </inkml:annotationXML>
          <inkml:trace contextRef="#ctx0" brushRef="#br0" timeOffset="-2955.219">7699 498 138,'0'0'133,"-13"-14"1,13 14 6,0 0-78,22-1-8,-22 1-10,29 11-9,-14-2-9,6 5-6,-1 1-7,2 6 0,2-1 0,2 2-7,-1 0 2,1 1-5,1-4 4,-2 2-6,-2-3 5,-2-4-6,-2-2 0,-5-2 1,-2-3 0,-12-7 0,13 9 0,-13-9 1,0 0-2,0 0 1,0 0 0,0 0 1,0 0 0,12-3-1,-12 3 0,0 0 0,0 0 0,0 0-1,0 0 1,0 0-1,0 0 1,13-9-1,-13 9 1,0 0-1,19-13 0,-19 13 0,22-18 0,-12 5 0,6-3-4,-4-1 3,4-3-4,-3 0 5,1 1-4,0-3 3,-3 1-4,3 0 3,-3 3 1,1 1-1,-3 1 3,1 3-3,-4 1 0,-6 12-1,11-16 0,-11 16-1,0 0 0,0 0-1,0 0-3,0 0-2,0 0-4,0 0-7,0 0-12,0 0-25,0 0-69,0 0-21,0 0 4,0 0-2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2:27.398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4EE5C3FD-5C18-4887-A8F7-4221C5F8C95F}" emma:medium="tactile" emma:mode="ink">
          <msink:context xmlns:msink="http://schemas.microsoft.com/ink/2010/main" type="inkDrawing" rotatedBoundingBox="15419,16888 15505,14160 15591,14163 15505,16891" semanticType="callout" shapeName="Other">
            <msink:sourceLink direction="with" ref="{992909D6-3BDD-48C1-8EA2-539D6BC60FE2}"/>
            <msink:sourceLink direction="with" ref="{101778CF-06A9-4CC0-9CBA-536EEF47EB7C}"/>
          </msink:context>
        </emma:interpretation>
      </emma:emma>
    </inkml:annotationXML>
    <inkml:trace contextRef="#ctx0" brushRef="#br0">80-14 141,'0'0'119,"-3"-12"2,3 12 2,0 0-52,0 0-23,0 0-10,0 0-9,0 0-4,8 15-4,-6-3-2,1 7 0,-1 2-2,2 8-2,-2 2-2,2 5-5,-2-1 1,2 5-5,0 0 1,-1 4-3,0 2 2,1 1 1,-1 2-1,-1 0 2,0-1-1,-1 1 1,-1-4-1,0-1 1,-1-3-2,1-3-1,-2-4-1,2 2 0,-1-2-1,1 0 2,-1 0-2,2 1 0,-2-2 0,1-1 1,0 1 0,-2-4 1,2 0-2,-1 3 1,1-3 0,-1 1-1,1 0 1,-2 0 1,2 1-2,0 1 1,-1 1-1,1-2 0,-1 1 0,1-1-1,-2-1 0,1 0 0,0 0-1,0-2 0,-1 0 1,1-3-1,1 0 0,-1-2 2,-1 1-1,1-2 1,-2 1 1,2 0 0,-2 1-2,1 1 2,0 0-1,0 0 0,-1-3 0,2 2-1,0 0 0,-1-1 0,1 0 1,1-1-1,-1-1 0,-1 1 1,1 1-1,0-3 0,-1 1 0,1-3 1,0 3 0,-1-3 0,1 2 0,1 0 2,-1-2-3,1-2 3,-2 0-2,2 0 1,-1-3-1,1 1 1,-1 1-1,1-3-4,-2 1 4,2 0-3,0-13 2,-1 20-3,0-9 3,1-11-4,-1 18 4,1-18 0,-3 18-1,3-18 1,-1 18 1,-2-6-1,3-12 0,-1 20 1,1-20-1,-4 18 1,4-18 0,-2 16-1,2-16 0,-2 13 0,2-13 0,-3 12 1,3-12-1,-2 13 0,2-13 0,-3 16 0,3-16 0,-4 17 0,4-17 0,-4 16-1,4-16 1,-4 13 1,4-13-2,0 0 1,-4 12 0,4-12 0,0 0 1,-5 16-1,5-16 0,-4 14 0,4-14 0,-4 15 0,4-15 0,-4 14 0,4-14 0,0 0-1,-5 13 1,5-13 0,0 0 0,0 0-1,-4 13 1,4-13-1,0 0 0,0 0-2,0 0-4,0 0-5,0 0-11,0 0-23,0 0-112,10-17-2,-10 17-3,7-19-2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0:37.993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30E029D9-5112-478E-B57C-33DC30565279}" emma:medium="tactile" emma:mode="ink">
          <msink:context xmlns:msink="http://schemas.microsoft.com/ink/2010/main" type="inkDrawing" rotatedBoundingBox="15003,9072 17792,9400 17718,10034 14929,9706" semanticType="strikethrough" shapeName="Other">
            <msink:sourceLink direction="with" ref="{4A041AFD-4498-41B8-841B-B831DCFCC1A3}"/>
          </msink:context>
        </emma:interpretation>
      </emma:emma>
    </inkml:annotationXML>
    <inkml:trace contextRef="#ctx0" brushRef="#br0">-6 37 197,'0'0'120,"0"0"-1,-3-15-33,3 15-43,20-4-6,0 5-6,1-3-5,10 4-4,5-3-3,10 4-2,5-3-2,11 2-3,5 0-2,8 0-2,5 0-3,8 0-1,3 2-2,5 2-1,3-1-1,3 0 2,-2 2-2,0-1 1,0 1 0,-4-2 1,-3-2 1,-2-1 0,-4-3 0,-4 0 0,-2-3 0,-1-2 0,-5-1 0,-1-3-1,-6 1 0,-1 1-1,-5-1 0,-3 1-1,-7 2 2,-4 2-1,-4 0 1,-5 1-1,-5 2 1,-5 1-1,-1 0 1,-6 1 0,-3 2-1,-4-2 0,0 0-1,-15-1 0,20 4 1,-20-4 0,13 4 0,-13-4 0,0 0 0,0 0 2,9 12-1,-9-12 1,4 13-1,-4-13 1,7 20 0,-7-20 0,5 24 1,-3-10-2,0 3 1,-1 0 0,-1 2-1,0 0 0,0 1-1,0 2 2,1 2-2,1-1 1,-1 0-1,0 1 0,2 1 1,0 0-1,-2 0 0,2 0 0,-3-2 0,1 1 1,0-4-1,0 0 1,-1-7-2,0 0 2,0-13-2,3 17 3,-3-17 1,0 0-7,1 14 7,-1-14-7,0 0 7,0 0-7,0 12 6,0-12-7,0 0 4,0 0 0,0 0-1,0 0 0,0 0 1,4 12 0,-4-12 0,0 0 0,0 0 0,0 0 0,0 0 1,0 0-1,3 12 1,-3-12-1,0 0 0,0 0 0,0 0-1,0 0 1,4 13-1,-4-13 1,0 0-1,1 12 1,-1-12 0,0 0-1,0 0 2,2 14-2,-2-14 0,0 0 1,0 0-1,0 0 1,0 0-2,0 0 1,0 0-2,0 0 2,0 0-1,0 0-1,0 0 0,0 0 0,0 0 0,0 0 0,0 0 1,2 12-2,-2-12 1,0 0 0,0 0 1,0 0-2,0 0 1,0 0 0,0 0-1,0 12-2,0-12-1,0 0-2,0 0-5,0 0-3,0 0-8,0 0-7,0 0-10,0 0-23,5 13-65,-5-13-10,0 0 1,0 0 5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0:40.978"/>
    </inkml:context>
    <inkml:brush xml:id="br0">
      <inkml:brushProperty name="width" value="0.07" units="cm"/>
      <inkml:brushProperty name="height" value="0.0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E59B58BD-5C33-4ED7-A8E3-FE86FDDA3811}" emma:medium="tactile" emma:mode="ink">
          <msink:context xmlns:msink="http://schemas.microsoft.com/ink/2010/main" type="inkDrawing" rotatedBoundingBox="6672,9407 9343,9162 9402,9809 6732,10054" semanticType="strikethrough" shapeName="Other">
            <msink:sourceLink direction="with" ref="{30D9F081-7542-4062-8F89-C0BF5F63A852}"/>
          </msink:context>
        </emma:interpretation>
      </emma:emma>
    </inkml:annotationXML>
    <inkml:trace contextRef="#ctx0" brushRef="#br0">2692 90 196,'-20'4'132,"20"-4"2,-24-5-39,24 5-49,-24-4-6,24 4-6,-30-1-4,13 3-5,-7-3-7,2 2-4,-4 1-5,-2 0 0,-2 1-4,-3 0-1,-2-1 0,-1-2 1,-3 0-2,0 0 1,-3-1 2,-2 1-1,-4-3 0,1 2 0,0-2-2,-2 1 0,-1-1 0,-1-1-2,-2 0 0,1-1-1,-1 1 1,-4 0-2,0 1 1,-3 1 0,1 0 0,1 0 0,-1-1 0,0 1 0,-2-1 0,4-2 1,-1 2 0,-1-2-1,-1 1 0,-1 1 0,0 1 0,3 2-1,2 0 2,0 1-1,1-1-1,1 1 1,0 0 0,7-1 0,-2 0 0,3-1 1,0 0-1,4 0 0,2 1 0,0 0 0,3 1-1,0 0 1,3 2 0,4-1 0,2 2 0,5-2 1,4 0-1,4 0 1,15-2 0,-19 1-1,19-1 1,0 0-1,0 0 0,0 0-1,-12 3 1,12-3 0,0 0 0,0 0 0,-4 15 1,4-15-1,0 20 1,0-3 1,0 6-2,3 4 3,0 5-2,3 3 2,-1 5-3,3 2 2,-1 0-1,2-3 1,0-1 0,-1-1 4,0-5-2,-1-3-2,-2-4 3,-1-4-3,1-3 4,-4-3-5,2-2 4,-3-13-9,4 13 5,-4-13-1,0 0 2,0 0-2,0 0-2,0 0 1,0 0 2,0 0-1,0 0 1,0 0 2,0 0-5,0 0 3,0 0-1,0 0 1,1 13 1,-1-13-1,0 0-1,0 0-3,0 0 3,0 0-1,2 13 2,-2-13-2,0 0 1,0 0-2,1 12 1,-1-12 1,0 0-1,0 16 1,0-16-1,0 0 2,1 13-3,-1-13 2,0 0 0,0 0 2,0 0-2,0 0 0,0 0 0,0 0-1,0 0 2,0 0-1,0 0 0,0 0-3,0 0 2,0 0-3,0 0-2,0 0-3,0 0-4,0 0-7,0 0-17,0 0-35,0 0-85,0 0 4,-12-11-2,12 11 2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1:06.705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1A043783-96F2-4463-A5CD-3D07EE10C22D}" emma:medium="tactile" emma:mode="ink">
          <msink:context xmlns:msink="http://schemas.microsoft.com/ink/2010/main" type="writingRegion" rotatedBoundingBox="9857,17082 16277,16997 16287,17767 9867,17851"/>
        </emma:interpretation>
      </emma:emma>
    </inkml:annotationXML>
    <inkml:traceGroup>
      <inkml:annotationXML>
        <emma:emma xmlns:emma="http://www.w3.org/2003/04/emma" version="1.0">
          <emma:interpretation id="{EA87DC97-237D-4904-86FD-8AA9F3AF73D3}" emma:medium="tactile" emma:mode="ink">
            <msink:context xmlns:msink="http://schemas.microsoft.com/ink/2010/main" type="paragraph" rotatedBoundingBox="9857,17082 16277,16997 16287,17767 9867,178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E4F960-699E-4726-B054-91919F1ACA94}" emma:medium="tactile" emma:mode="ink">
              <msink:context xmlns:msink="http://schemas.microsoft.com/ink/2010/main" type="line" rotatedBoundingBox="9857,17082 16277,16997 16287,17767 9867,17851"/>
            </emma:interpretation>
          </emma:emma>
        </inkml:annotationXML>
        <inkml:traceGroup>
          <inkml:annotationXML>
            <emma:emma xmlns:emma="http://www.w3.org/2003/04/emma" version="1.0">
              <emma:interpretation id="{295296EC-5B87-4DB4-A73C-616B496E1D91}" emma:medium="tactile" emma:mode="ink">
                <msink:context xmlns:msink="http://schemas.microsoft.com/ink/2010/main" type="inkWord" rotatedBoundingBox="9857,17082 12070,17053 12080,17822 9867,17851">
                  <msink:destinationLink direction="with" ref="{60909265-5412-4239-95B7-C38EAB98AFC7}"/>
                </msink:context>
              </emma:interpretation>
              <emma:one-of disjunction-type="recognition" id="oneOf0">
                <emma:interpretation id="interp0" emma:lang="en-US" emma:confidence="1">
                  <emma:literal>Series</emma:literal>
                </emma:interpretation>
                <emma:interpretation id="interp1" emma:lang="en-US" emma:confidence="0">
                  <emma:literal>series</emma:literal>
                </emma:interpretation>
                <emma:interpretation id="interp2" emma:lang="en-US" emma:confidence="0">
                  <emma:literal>Serifs</emma:literal>
                </emma:interpretation>
                <emma:interpretation id="interp3" emma:lang="en-US" emma:confidence="0">
                  <emma:literal>Serins</emma:literal>
                </emma:interpretation>
                <emma:interpretation id="interp4" emma:lang="en-US" emma:confidence="0">
                  <emma:literal>Scribes</emma:literal>
                </emma:interpretation>
              </emma:one-of>
            </emma:emma>
          </inkml:annotationXML>
          <inkml:trace contextRef="#ctx0" brushRef="#br0">406 33 96,'4'-12'107,"-4"12"8,2-17 0,-2 17-50,0 0-11,0 0-9,-27-8-9,13 14-5,-14-2-6,-1 9-2,-9-1-4,-3 5-4,-5 1-3,3 4-3,1-2-2,5 4-3,7-3-1,9-1-3,8-1 0,10 1 0,12 0 1,11 1-2,11 1 1,12 3 0,5 3-1,6 3 3,3 4-2,-3 3 1,-6 2-1,-6 3 0,-9-3 2,-10 1 1,-12-4 0,-5-3 3,-10-4 0,-5-5 0,-10-6 1,-6-6-1,-8-7-1,-4-6-1,-2-4-2,-2-3-1,0-5 0,2-3-1,5-1-1,4 2-1,7-2-2,6 3-5,5 3-6,4-2-12,8 12-17,6-17-40,9 17-58,1-8-2,11 9 1,-4-2 0</inkml:trace>
          <inkml:trace contextRef="#ctx0" brushRef="#br0" timeOffset="823.564">761 579 152,'0'0'121,"-14"-15"2,14 15-1,0 0-62,0 0-28,0 0-4,0 0-8,0 0-5,0 0-3,17-3-4,-5 5-1,0-1-1,3 1-2,1-5-1,0 1 0,0-5-2,-2 0 0,-1 1 0,-13 6-1,15-20 1,-12 7 0,-3-2-1,-4 1 0,-6-2 0,-1 2 1,-5-2 2,-1 3-1,-4 2 1,-2 5 1,0 2 0,-1 6 2,3 6 1,1 4 0,3 5-1,3 7 2,4 5-2,5 4 0,5 2-1,5 2 0,6-1-3,6-4 2,4-3-3,5-6-1,6-6-1,-1-8-1,2-2-2,-2-6-3,-1 2-4,-6-6-4,-1 6-6,-10-7-8,3 8-20,-16-4-47,0 0-37,13-14-1,-13 14 4,12-13 0</inkml:trace>
          <inkml:trace contextRef="#ctx0" brushRef="#br0" timeOffset="1308.0084">1140 561 140,'0'0'116,"0"0"0,0 0 4,7 11-66,-3 6-22,-6-2-8,6 7-4,-4-5-7,4 3-1,-4-4-4,3-3 1,-3-13-1,2 20 2,-2-20 1,0 0 1,0 0 0,0 0 0,-14-17 1,10-2-4,-3-8 1,4-1-5,0-6 0,2 1-2,2-1 0,4 2-2,3 5-1,3 3 0,0 9 0,4 4-1,2 5-1,0 5-3,3 8 2,-2 2-3,3 7-3,-5-1-3,2 6-6,-4-3-8,4 7-22,-11-12-44,6 5-39,-13-18 1,21 21 0,-21-21 3</inkml:trace>
          <inkml:trace contextRef="#ctx0" brushRef="#br0" timeOffset="1729.9904">1435 294 258,'0'0'118,"-17"-14"-7,17 14-40,0 0-71,0 0-27,0 0-42,0 0-44,0 0 1,25 14-5,-10 0 2</inkml:trace>
          <inkml:trace contextRef="#ctx0" brushRef="#br0" timeOffset="1542.4781">1498 470 211,'-7'13'126,"7"3"-1,-4 0-2,8 7-83,-4 0-20,7 2-4,-3-3-9,2 0-5,2-2-12,-1-8-9,3 4-23,-10-16-31,0 0-48,0 0-3,13 6 2,-13-6-1</inkml:trace>
          <inkml:trace contextRef="#ctx0" brushRef="#br0" timeOffset="2154.8793">1749 578 180,'-1'11'122,"1"-11"1,0 0-1,13-3-80,-13 3-18,22-15-3,-22 15-4,25-17-4,-12 8-6,-1 1-2,0 0-1,-12 8-2,18-18-1,-18 18-1,10-25 0,-10 11 0,-3 0-1,-4 1 1,-3 1 4,-5 5 2,-4 5 3,-2 7 2,-6 3 1,4 9 0,-4 3-1,8 7 0,0 1-4,6 1-1,6 0-4,9-2 0,6 0-4,6-6-4,11 0-8,0-9-9,11 3-23,-7-13-38,10 4-50,-2-7-3,5 1 3,-7-5 0</inkml:trace>
          <inkml:trace contextRef="#ctx0" brushRef="#br0" timeOffset="2670.5225">2175 446 199,'-5'-12'125,"5"12"2,-16-13-3,4 4-72,12 9-26,-21 12-7,12 0-3,-3-1-5,3 4-2,0 1-4,3 1 2,2 0-3,6-1 1,4-2-3,4 1 0,4-1-2,3-1 2,3 0-2,-2 2 1,1-2-1,-2 1 0,-5 1 2,-3-2 2,-5-1 2,-6 1 0,2-13 1,-15 22 2,0-14-1,-1 0 0,-3-1-1,0-3-3,2-3-4,1-1-4,5 1-11,-1-6-17,12 5-55,0 0-54,0 0 0,0 0-4,14-12 2</inkml:trace>
        </inkml:traceGroup>
        <inkml:traceGroup>
          <inkml:annotationXML>
            <emma:emma xmlns:emma="http://www.w3.org/2003/04/emma" version="1.0">
              <emma:interpretation id="{101778CF-06A9-4CC0-9CBA-536EEF47EB7C}" emma:medium="tactile" emma:mode="ink">
                <msink:context xmlns:msink="http://schemas.microsoft.com/ink/2010/main" type="inkWord" rotatedBoundingBox="12677,17186 16279,17139 16287,17758 12685,17805">
                  <msink:destinationLink direction="with" ref="{4EE5C3FD-5C18-4887-A8F7-4221C5F8C95F}"/>
                </msink:context>
              </emma:interpretation>
              <emma:one-of disjunction-type="recognition" id="oneOf1">
                <emma:interpretation id="interp5" emma:lang="en-US" emma:confidence="0.5">
                  <emma:literal>connections</emma:literal>
                </emma:interpretation>
                <emma:interpretation id="interp6" emma:lang="en-US" emma:confidence="0.5">
                  <emma:literal>connection S</emma:literal>
                </emma:interpretation>
                <emma:interpretation id="interp7" emma:lang="en-US" emma:confidence="0">
                  <emma:literal>Connection S</emma:literal>
                </emma:interpretation>
                <emma:interpretation id="interp8" emma:lang="en-US" emma:confidence="0">
                  <emma:literal>connections S</emma:literal>
                </emma:interpretation>
                <emma:interpretation id="interp9" emma:lang="en-US" emma:confidence="0">
                  <emma:literal>Connections S</emma:literal>
                </emma:interpretation>
              </emma:one-of>
            </emma:emma>
          </inkml:annotationXML>
          <inkml:trace contextRef="#ctx0" brushRef="#br0" timeOffset="10328.9152">3259 480 211,'-19'-18'125,"19"18"0,-23-15 1,23 15-86,-22-5-9,22 5-8,-25 9-6,25-9-3,-21 21-3,14-2-1,0 2-2,6 5-2,1 0-2,5 1 0,4-2-2,6-2 0,4-5-2,4-5 0,2-8-2,1-8 2,-1-3 0,-1-9-1,-3-4 0,-6-5 1,-4-2 1,-7 1 0,-5-2 2,-7 5-2,-7 5 1,-3 5 1,-5 5-3,1 6 0,1 2-7,0 1-7,7 7-10,-2-5-16,16 12-36,0-16-57,5 17-2,-5-17 1,22 17 3</inkml:trace>
          <inkml:trace contextRef="#ctx0" brushRef="#br0" timeOffset="11016.5462">3485 493 218,'0'0'126,"0"0"1,0 0-2,-13-10-83,13 10-14,2 14-6,2 0-5,-1-3-6,-1 6-3,0 2-2,0 1 0,0-1-3,-2 0 0,0-3-2,0-3 0,0-13 1,0 15 3,0-15 0,0 0 0,1-18 0,4-3-1,1-7 2,3-3-2,1-3 1,1 1-4,1 0-1,1 5 0,0 7 0,-1 8 0,0 9-1,-12 4 0,22 11-1,-12 1 1,2 3-1,0 5 2,0 4-1,-3-1 2,0 2-1,-1-1-1,-2 0-1,-1-3-1,-1-2 0,-3-3-3,3 0-4,-4-16-4,4 18-7,-4-18-8,0 0-32,0 0-72,0 0-1,0 0 0,16-18 4</inkml:trace>
          <inkml:trace contextRef="#ctx0" brushRef="#br0" timeOffset="12782.2781">3915 400 118,'0'0'108,"0"0"2,0 0 1,-12 12-59,13 0-17,-1-12-8,-4 25-6,2-9-4,2 3-2,-3 1-3,3 4-1,-3-3-2,5 0-1,-4-3-1,4-1 0,-4-5-1,4 0 4,-2-12-1,0 0 0,0 0 0,0-19-2,-2 1 0,2-3 0,2-5-2,0-2-4,2 1-1,2 0 1,1 4-2,4 5 0,1 4 1,1 6-2,4 5 2,1 10-1,2 5 1,1 6-2,-1 6 2,1 2 1,0 5-3,-3-1 3,-2-3-2,-3 0 3,-2-5-3,-3-4 1,-2-3-4,-6-15-2,8 14-8,-8-14-18,0 0-49,11-11-49,-5-4 0,0-10-1,5-1-1</inkml:trace>
          <inkml:trace contextRef="#ctx0" brushRef="#br0" timeOffset="13219.8779">4293 445 199,'-5'21'123,"5"-21"2,-2 25-2,2-25-89,2 25-7,2-13-4,5 1-7,-9-13-4,21 12-6,-6-14-2,-1-3-2,3-4 0,-2-3 0,-1-4-1,0-2 0,-4-2 0,-3 2-2,-5 1 2,-2 1-1,-5 0 1,5 16-1,-20-18 0,6 12 0,-2 6 1,-1 3 0,0 4 0,0 2 0,1 3 2,1 5 0,4 0-1,5 6 2,4 1-2,4 2 2,6 2-2,7-3-1,4-1-3,8-6-3,2-1-4,1-10-7,5 1-10,-7-12-20,8 8-35,-13-8-48,1 1 1,-8-2 1,-2 1 4</inkml:trace>
          <inkml:trace contextRef="#ctx0" brushRef="#br0" timeOffset="13642.0463">4771 372 171,'1'-11'124,"-6"-1"2,5 12 0,-16-19-66,16 19-25,-22-5-8,22 5-8,-25 3-5,13 2-3,-3 0-3,2 6 1,0 2-1,3 4-1,0 3-2,4 5 0,2 1-1,3 3 0,5 0-2,2-1 0,7-3-1,3-2-1,5-6 0,0-1 0,3-4-1,-1-3-2,1-4-2,-4-2-3,1 1-4,-5-7-7,-1 9-11,-15-6-24,25-7-58,-25 7-21,19-16 0,-11 2 2</inkml:trace>
          <inkml:trace contextRef="#ctx0" brushRef="#br0" timeOffset="14188.9545">4925 338 260,'0'0'135,"-17"0"4,17 0-3,0 0-90,14-5-23,1 1-8,7 1-6,3-2-7,4 1-6,5 2-13,-4-4-13,7 10-32,-15-8-54,6 10-22,-8-6 2,1 8 1</inkml:trace>
          <inkml:trace contextRef="#ctx0" brushRef="#br0" timeOffset="13970.187">5002 95 211,'-5'-18'122,"5"18"4,0 0-5,0 0-70,0 0-24,-3 25-1,5-3-7,3 11-5,-2 2 0,4 11-4,0 4 1,2 3-6,-1 0 0,1-5-7,-1-3 0,0-6-3,0-4-6,-3-12-4,2-3-7,-7-20-21,0 0-71,0 0-20,10-17 1,-15-11 0</inkml:trace>
          <inkml:trace contextRef="#ctx0" brushRef="#br0" timeOffset="14579.5997">5193 166 259,'-15'-4'126,"4"5"-2,11-1-14,-16 2-133,16-2-59,17 17-38,-1-5-2,2 1-3</inkml:trace>
          <inkml:trace contextRef="#ctx0" brushRef="#br0" timeOffset="14423.3687">5277 361 206,'3'13'133,"-3"-13"1,0 0 2,1 20-77,-1-20-25,-3 22-7,1-9-9,4 8-3,1 0-8,2 4-2,-1-1-4,2-2-2,-1-2-3,0-6-5,3 1-6,-8-15-6,14 17-9,-14-17-15,12 6-38,-12-6-52,0 0 2,6-17 2,-6 4 4</inkml:trace>
          <inkml:trace contextRef="#ctx0" brushRef="#br0" timeOffset="15048.4625">5591 408 242,'0'-13'132,"-6"-2"0,6 15-1,-17-17-92,17 17-10,-21 0-8,21 0-7,-24 13-4,12 1-4,2 1-1,0 5 0,4 2-3,1 3 1,2 3-2,4-3 2,5 1-2,3-5 0,4-4-1,3-3 1,3-8-2,4-6 0,-1-4 0,-1-5 0,0-4 0,-4-4 0,-5-3-1,-3-1 0,-6-1 1,-4 1 0,-6 1 0,-3 0-1,-4 7-2,-3-1-6,3 8-6,-5-3-17,19 9-41,-19 5-61,19-5-1,0 0-1,-2 14 2</inkml:trace>
          <inkml:trace contextRef="#ctx0" brushRef="#br0" timeOffset="15564.1137">5790 501 206,'12'15'116,"-12"-15"1,0 0-39,10 17-42,-10-17 2,0 0-2,0 0-2,0 0-4,0 0-3,0 0 1,-17-15-2,15 4-7,-6-8-4,5-1-6,0-3-2,5-1-5,2 0 1,4 3-4,2 2 0,5 3-1,2 5-1,4 4-1,1 7-1,2 2 1,1 6-2,0 4 1,-2 4 0,-2 3 1,-1 4 0,-4-1 2,-3 2 1,-4-1 0,-1 1 1,-4-3 0,-1-1 0,-1-4 0,0-3 0,-2-1 0,0-12 1,1 14-1,-1-14-4,0 0-5,0 0-10,0 0-15,14 7-41,-14-7-63,0 0-1,15-8 0,-15 8 2</inkml:trace>
          <inkml:trace contextRef="#ctx0" brushRef="#br0" timeOffset="22550.2438">6374 304 197,'0'0'126,"0"0"5,0 0 0,-15-10-69,15 10-16,0 0-12,-13 1-9,-1 0-6,-1 6-5,-4 2-7,-1 3 0,-3 1-3,2 1-1,4 2-2,3-3-1,6-1 0,8-12 0,8 16 0,9-11 0,7-2-1,3 1 1,5 1-1,-2 2 1,-1 1 0,-4 1 0,-7 1-1,-4 3 2,-9 1 1,-4 0 0,-4-2 0,-2 0 3,5-12-1,-21 21 0,5-11 1,-1-1-2,-1-1 0,-2-1 0,2-2-2,1-1 0,2-1-4,3-5-4,12 2-9,-13-9-12,13 9-37,0 0-77,0 0-1,12-17-3,-12 17 0</inkml:trace>
          <inkml:trace contextRef="#ctx0" brushRef="#br0" timeOffset="9859.8977">3000 413 225,'0'0'127,"-12"-5"1,12 5 0,-15-7-89,2 2-9,13 5-6,-26 0-4,13 5-5,-4-2-2,1 5-4,0 0-2,3 5-2,0 0-2,2 6 0,3 2-3,4 2 2,4 2-1,3 2 0,4-2-1,4-2 0,4-2 0,3-2 1,2-4-2,1-3-1,0-1-2,-3-2-3,2-1-5,-7-3-8,3 4-14,-16-9-34,17 4-64,-17-4-4,16-2 2,-16 2-2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2:14.358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-10 15 41,'0'0'44,"0"0"1,0 0-1,0 0 1,0 0-3,0 0 1,0 0-6,0 0 0,0 0-7,0 0-5,0 0-5,0 0-3,0 0-3,0 0 1,0 0-2,0 0 0,0 0-2,0 0 1,0 0 0,0 0 2,0 0-1,0 0-1,0 0 0,0 0-1,0 0-2,0 0-1,7-12 1,-7 12-2,0 0 1,0 0 0,0 0 1,0 0-1,0 0 2,0 0-1,0 0 0,0 0-1,0 0 0,0 0-1,0 0-1,0 0-2,0 0 0,0 0 0,0 0-1,0 0-1,0 0 0,0 0 0,0 0 1,11-3-1,-11 3 1,0 0-1,12 2 0,-12-2 0,0 0 0,16 0 0,-16 0-1,12 1 0,-12-1 0,12 1 0,-12-1 1,13 1-1,-13-1 0,12 2 1,-12-2 0,13 1-1,-13-1 1,13 3 0,-13-3-1,12 1 0,-12-1 0,12 1 0,-12-1 1,11 3-1,-11-3 1,16 1 0,-16-1 0,19 0 0,-19 0 0,21 0 0,-21 0-2,19 0 2,-19 0-2,19 2 0,-19-2 1,16 0-1,-16 0 1,17 1 0,-17-1 0,18 1-1,-18-1 2,18-1-1,-18 1 0,20 0 1,-20 0-1,16 0 0,-16 0-1,13 1 1,-13-1-1,0 0 0,17 2 0,-17-2 0,15 1 0,-15-1 0,14 0 1,-14 0-2,13 0 2,-13 0-2,0 0 1,15 1 0,-15-1 0,0 0 0,0 0 0,13 2 0,-13-2 0,0 0 2,0 0-3,16 1 2,-16-1-1,0 0 0,15 1 0,-15-1 1,0 0-1,14 1 0,-14-1 0,0 0 0,0 0 0,11 2 0,-11-2 1,0 0-1,0 0 1,0 0-2,14-2 1,-14 2 1,0 0-1,0 0 0,0 0-1,0 0 2,11 2-2,-11-2 1,0 0 0,0 0-1,0 0 2,14 0-1,-14 0 1,0 0-2,0 0 1,0 0 0,11 0-1,-11 0 1,0 0 1,0 0-2,0 0 0,0 0 2,0 0-2,0 0 1,0 0 0,0 0 1,0 0-1,0 0 0,0 0 0,0 0 0,0 0 1,0 0-1,0 0-1,0 0 5,0 0-4,0 0-1,0 0 1,12 0 0,-12 0 0,0 0 1,0 0-1,0 0-3,0 0 2,0 0 2,0 0-1,0 0 0,0 0 0,0 0 0,0 0-1,0 0 1,0 0-6,0 0-6,0 0-9,0 0-31,0 0-95,0 0 0,-14 9-6,14-9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2:16.926"/>
    </inkml:context>
    <inkml:brush xml:id="br0">
      <inkml:brushProperty name="width" value="0.4" units="cm"/>
      <inkml:brushProperty name="height" value="0.8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-14 13 1,'0'0'46,"0"-14"23,0 14-23,0 0-8,0 0-5,0 0-2,0 0-2,0 0 2,0 0-2,0 0 0,0 0-3,0 0 0,0 0-3,0 0 0,0 0-2,0 0-1,0 0-2,0 0-1,0 0-1,0 0-1,0 0-1,0 0 0,0 0-3,0 0-1,0 0-1,0 0-1,0 0-1,0 0 0,0 0 0,0 0-1,0 0-1,0 0 0,0 0 0,0 0-1,0 0 0,0 0 0,0 0 0,17 6 1,-17-6 0,16 4 0,-16-4-1,20 3 1,-8-2-1,1 2 1,-1-2 0,-1 1-2,3-2 1,-1 0-2,1-2 0,1 2 1,-1-1-1,-1 0-1,0-1 0,-1 1 0,0 1 0,-12 0-1,17-1 1,-17 1-1,13 0 1,-13 0 0,14 0-1,-14 0 0,17-2 0,-17 2 1,17 0-1,-17 0 1,19 0 0,-19 0-1,16 0 1,-16 0-1,13 0 2,-13 0-2,12 2 1,-12-2-1,0 0 1,13 0 0,-13 0-1,0 0 1,14 0-2,-14 0 2,0 0-1,0 0 1,0 0-1,11 1 0,-11-1 0,0 0 0,0 0 1,0 0-1,0 0 1,0 0-1,0 0 1,0 0-1,0 0 0,12 1 1,-12-1-1,0 0 1,0 0-1,13-2 0,-13 2-1,0 0 1,12 0 0,-12 0 0,0 0-1,0 0 0,0 0 1,0 0 0,0 0 0,0 0 0,12 0 0,-12 0 0,0 0 1,0 0 0,0 0-1,0 0 0,0 0-2,0 0-2,0 0-4,0 0-7,0 0-16,0 0-41,0 0-64,-17 4-5,17-4 3,-12 5-5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2:22.851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3F46E10-D75B-497F-AB44-B0A13867712E}" emma:medium="tactile" emma:mode="ink">
          <msink:context xmlns:msink="http://schemas.microsoft.com/ink/2010/main" type="writingRegion" rotatedBoundingBox="9901,14191 10403,14191 10403,14453 9901,14453"/>
        </emma:interpretation>
      </emma:emma>
    </inkml:annotationXML>
    <inkml:traceGroup>
      <inkml:annotationXML>
        <emma:emma xmlns:emma="http://www.w3.org/2003/04/emma" version="1.0">
          <emma:interpretation id="{18242432-9BA4-4B4C-8AB9-C8DAA8D56539}" emma:medium="tactile" emma:mode="ink">
            <msink:context xmlns:msink="http://schemas.microsoft.com/ink/2010/main" type="paragraph" rotatedBoundingBox="9901,14191 10403,14191 10403,14453 9901,144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5B935C-318F-4781-ABE4-829A7C628647}" emma:medium="tactile" emma:mode="ink">
              <msink:context xmlns:msink="http://schemas.microsoft.com/ink/2010/main" type="line" rotatedBoundingBox="9901,14191 10403,14191 10403,14453 9901,14453"/>
            </emma:interpretation>
          </emma:emma>
        </inkml:annotationXML>
        <inkml:traceGroup>
          <inkml:annotationXML>
            <emma:emma xmlns:emma="http://www.w3.org/2003/04/emma" version="1.0">
              <emma:interpretation id="{50AF7C95-A22E-46D5-A554-17E9B747C9F1}" emma:medium="tactile" emma:mode="ink">
                <msink:context xmlns:msink="http://schemas.microsoft.com/ink/2010/main" type="inkWord" rotatedBoundingBox="9901,14191 10403,14191 10403,14453 9901,14453">
                  <msink:destinationLink direction="with" ref="{60909265-5412-4239-95B7-C38EAB98AFC7}"/>
                </msink:context>
              </emma:interpretation>
              <emma:one-of disjunction-type="recognition" id="oneOf0">
                <emma:interpretation id="interp0" emma:lang="en-US" emma:confidence="0">
                  <emma:literal>n</emma:literal>
                </emma:interpretation>
                <emma:interpretation id="interp1" emma:lang="en-US" emma:confidence="0">
                  <emma:literal>^</emma:literal>
                </emma:interpretation>
                <emma:interpretation id="interp2" emma:lang="en-US" emma:confidence="0">
                  <emma:literal>N</emma:literal>
                </emma:interpretation>
                <emma:interpretation id="interp3" emma:lang="en-US" emma:confidence="0">
                  <emma:literal>a</emma:literal>
                </emma:interpretation>
                <emma:interpretation id="interp4" emma:lang="en-US" emma:confidence="0">
                  <emma:literal>m</emma:literal>
                </emma:interpretation>
              </emma:one-of>
            </emma:emma>
          </inkml:annotationXML>
          <inkml:trace contextRef="#ctx0" brushRef="#br0">200 25 39,'0'0'95,"2"-14"6,-2 14 0,0 0-38,0 0-15,0 0-5,0 0-9,0 0-5,-8-12-7,8 12 1,0 0-1,0 0-1,-15 14-1,15-14 0,-16 20-3,7-7 1,-3-1-2,3 3-2,-5-1-1,3 6-5,-3-2 2,1 3-6,-1-1 4,2 2-6,-4-2 4,3 0-6,3-4 4,10-16-3,-16 17 1,16-17 1,0 0-1,0 0-1,0 0-1,5-12 1,6-1-2,3-6 1,2 0-1,4-4 3,1-1-4,1 1 4,0-1-3,-1 3 4,-2 1-4,-5 7 4,1 1-4,-15 12 1,17-17 0,-17 17 0,0 0-1,0 0 1,0 0-1,12-9 1,-12 9 0,0 0 0,0 0 0,17 16 1,-17-16 1,17 18-1,-7-6 2,2 3-1,3-1 1,-1 3-2,2 0 1,0 0-4,2-1 4,-1 0-4,2 0 4,-2-2-5,0-1 4,-2-2-2,-1-1 2,-3-2 0,-11-8-1,16 12 0,-16-12-2,0 0-1,12 7-2,-12-7-5,0 0-10,0 0-16,0 0-41,0 0-64,0 0-3,0 0 0,0 0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2:24.586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60909265-5412-4239-95B7-C38EAB98AFC7}" emma:medium="tactile" emma:mode="ink">
          <msink:context xmlns:msink="http://schemas.microsoft.com/ink/2010/main" type="inkDrawing" rotatedBoundingBox="10185,14221 10253,16687 10182,16688 10115,14222" semanticType="callout" shapeName="Other">
            <msink:sourceLink direction="with" ref="{295296EC-5B87-4DB4-A73C-616B496E1D91}"/>
            <msink:sourceLink direction="with" ref="{50AF7C95-A22E-46D5-A554-17E9B747C9F1}"/>
          </msink:context>
        </emma:interpretation>
      </emma:emma>
    </inkml:annotationXML>
    <inkml:trace contextRef="#ctx0" brushRef="#br0">7 23 57,'-3'-11'105,"3"11"1,0 0 7,0 0-47,0 0-10,-5-13-12,5 13-7,0 0-9,0 0-6,0 0-1,4 17-3,-4-17-1,4 21-2,-4-10 0,5 9-2,-3 0 2,3 2-6,-1-1 2,1 4-4,-2 0 2,2 2-5,-1-1 3,1-1-3,-1 1 0,-1 0 0,1 2 0,0 0-1,-2-1 0,2 2 1,-1-1-2,-1 2 1,1 0-1,-2-1 2,1-1-2,-1 1 1,0-3-1,-1-1 1,2-1-1,-2-3 1,1 0-2,-1 0 2,1-3 0,-1 3-1,0 0-1,2-2-4,-1 1 3,0-2-2,1 0 2,-1 1-2,0 0 2,2 0-2,-2 1 3,0 2 2,-1 2-1,0 1 1,0 0-1,0 0 1,-1 1-1,1-1 0,0-1-1,0 1 0,0 0 0,0-2 0,0 0 0,0 0 0,0 1-1,0 0 2,-1-1-2,1 1 2,-2 0-2,2-1 3,-1 1-2,1-2 0,-1-1 0,0 0-1,1 0 0,-2 0-1,2-2 0,0 1 1,0-1-1,2 0-2,-2 0 2,1 1 0,-1-1 2,1-1-3,-1 2 2,1-3-1,-1 1 2,0 1-1,2-2 0,-2 0 0,0 1 1,0-3 0,0 2 0,0 0-1,0 0-1,0 0 2,0 0-1,0-1 0,-2 0 0,2 1 0,0-3 1,0 2 0,2-1-1,-2-1 1,0 2 0,0-2 1,0 2-2,0-2 0,0 0 0,1-1-1,-1-1 1,0 1 0,0-13 0,0 21 0,0-21-1,0 20 2,0-20-2,1 21 3,-1-21-2,0 15 0,0-15 0,0 15 1,0-15 1,2 14-1,-2-14 1,0 19-2,0-19 3,1 21-6,-1-9 6,0-12-4,0 22 2,0-22-3,1 20 2,-1-20-1,0 15 1,0-15 1,0 16-2,0-16 1,0 17-1,0-17 2,0 17-1,0-17 0,0 15 0,0-15 0,0 0 1,0 14-1,0-14 1,0 0-2,0 0 2,0 0-1,0 0 1,2 13-2,-2-13 1,0 0-1,0 0 1,0 0 0,0 0 0,0 12 0,0-12-1,0 0 3,0 0-2,0 0 0,0 0-1,0 0 0,1 12-1,-1-12-2,0 0-2,0 0-4,0 0-6,0 0-10,0 0-27,0 0-98,13-8-3,-8-4-1,5-2-5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</inkml:traceFormat>
        <inkml:channelProperties>
          <inkml:channelProperty channel="X" name="resolution" value="1000.08521" units="1/cm"/>
          <inkml:channelProperty channel="Y" name="resolution" value="1000.22729" units="1/cm"/>
          <inkml:channelProperty channel="F" name="resolution" value="0" units="1/dev"/>
        </inkml:channelProperties>
      </inkml:inkSource>
      <inkml:timestamp xml:id="ts0" timeString="2013-03-24T15:32:26.039"/>
    </inkml:context>
    <inkml:brush xml:id="br0">
      <inkml:brushProperty name="width" value="0.07" units="cm"/>
      <inkml:brushProperty name="height" value="0.0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86CE9FD6-6C2C-477C-93A6-98460EE77747}" emma:medium="tactile" emma:mode="ink">
          <msink:context xmlns:msink="http://schemas.microsoft.com/ink/2010/main" type="writingRegion" rotatedBoundingBox="15396,14073 15700,14073 15700,14284 15396,14284"/>
        </emma:interpretation>
      </emma:emma>
    </inkml:annotationXML>
    <inkml:traceGroup>
      <inkml:annotationXML>
        <emma:emma xmlns:emma="http://www.w3.org/2003/04/emma" version="1.0">
          <emma:interpretation id="{6D8E286B-058C-48E7-A93A-65CDD20BBB1F}" emma:medium="tactile" emma:mode="ink">
            <msink:context xmlns:msink="http://schemas.microsoft.com/ink/2010/main" type="paragraph" rotatedBoundingBox="15396,14073 15700,14073 15700,14284 15396,142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78A0C7D-06CA-4FDB-93C9-30CFD2CA0A40}" emma:medium="tactile" emma:mode="ink">
              <msink:context xmlns:msink="http://schemas.microsoft.com/ink/2010/main" type="line" rotatedBoundingBox="15396,14073 15700,14073 15700,14284 15396,14284"/>
            </emma:interpretation>
          </emma:emma>
        </inkml:annotationXML>
        <inkml:traceGroup>
          <inkml:annotationXML>
            <emma:emma xmlns:emma="http://www.w3.org/2003/04/emma" version="1.0">
              <emma:interpretation id="{992909D6-3BDD-48C1-8EA2-539D6BC60FE2}" emma:medium="tactile" emma:mode="ink">
                <msink:context xmlns:msink="http://schemas.microsoft.com/ink/2010/main" type="inkWord" rotatedBoundingBox="15396,14073 15700,14073 15700,14284 15396,14284">
                  <msink:destinationLink direction="with" ref="{4EE5C3FD-5C18-4887-A8F7-4221C5F8C95F}"/>
                </msink:context>
              </emma:interpretation>
              <emma:one-of disjunction-type="recognition" id="oneOf0">
                <emma:interpretation id="interp0" emma:lang="en-US" emma:confidence="1">
                  <emma:literal>^</emma:literal>
                </emma:interpretation>
                <emma:interpretation id="interp1" emma:lang="en-US" emma:confidence="0">
                  <emma:literal>n</emma:literal>
                </emma:interpretation>
                <emma:interpretation id="interp2" emma:lang="en-US" emma:confidence="0">
                  <emma:literal>N</emma:literal>
                </emma:interpretation>
                <emma:interpretation id="interp3" emma:lang="en-US" emma:confidence="0">
                  <emma:literal>a</emma:literal>
                </emma:interpretation>
                <emma:interpretation id="interp4" emma:lang="en-US" emma:confidence="0">
                  <emma:literal>m</emma:literal>
                </emma:interpretation>
              </emma:one-of>
            </emma:emma>
          </inkml:annotationXML>
          <inkml:trace contextRef="#ctx0" brushRef="#br0">95 51 86,'0'0'110,"0"0"1,0 0 5,0 0-47,0 0-12,0 0-7,0 0-8,0 0-11,0 0-6,-17 5-4,13 9-3,-6-1-3,0 5-3,0 1-2,-1 0-1,1-2-2,2 0 0,0-3-3,8-14 1,-8 17-3,8-17 1,0 0-1,0 0 0,0 0-1,0 0 0,12-16 0,-4 3-1,2-4 1,2-4-3,3-2 2,-1 0-2,2 0 2,-2 2-1,0 4 1,-4 3-1,-10 14 1,16-17-1,-16 17 2,0 0-1,12 1 0,-12-1 1,6 13 0,-6-13 3,13 20 1,-3-7 0,-1 0 0,1 2 1,-2-1 1,3 2-2,-2-2-1,-2 2 0,0-1-2,1-2-1,0-2 0,-8-11-1,15 19-2,-15-19 1,13 12-1,-13-12-3,0 0-5,0 0-12,17 6-18,-17-6-49,0 0-52,0 0-5,0 0 4,-1-12-3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61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4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6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58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40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8.emf"/><Relationship Id="rId18" Type="http://schemas.openxmlformats.org/officeDocument/2006/relationships/customXml" Target="../ink/ink8.xml"/><Relationship Id="rId3" Type="http://schemas.openxmlformats.org/officeDocument/2006/relationships/image" Target="../media/image2.png"/><Relationship Id="rId21" Type="http://schemas.openxmlformats.org/officeDocument/2006/relationships/image" Target="../media/image12.emf"/><Relationship Id="rId7" Type="http://schemas.openxmlformats.org/officeDocument/2006/relationships/image" Target="../media/image5.emf"/><Relationship Id="rId12" Type="http://schemas.openxmlformats.org/officeDocument/2006/relationships/customXml" Target="../ink/ink5.xml"/><Relationship Id="rId17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10" Type="http://schemas.openxmlformats.org/officeDocument/2006/relationships/customXml" Target="../ink/ink4.xml"/><Relationship Id="rId19" Type="http://schemas.openxmlformats.org/officeDocument/2006/relationships/image" Target="../media/image11.emf"/><Relationship Id="rId4" Type="http://schemas.openxmlformats.org/officeDocument/2006/relationships/customXml" Target="../ink/ink1.xml"/><Relationship Id="rId9" Type="http://schemas.openxmlformats.org/officeDocument/2006/relationships/image" Target="../media/image6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0" y="35814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3.1</a:t>
            </a:r>
          </a:p>
          <a:p>
            <a:pPr algn="ctr"/>
            <a:r>
              <a:rPr lang="en-US" sz="4400" dirty="0" smtClean="0"/>
              <a:t>Battery Packs and Cell Balancing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Packs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9767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equivalent circuit model in Lesson 2 is for a single lithium-ion battery cell.</a:t>
            </a:r>
          </a:p>
          <a:p>
            <a:r>
              <a:rPr lang="en-US" dirty="0" smtClean="0"/>
              <a:t>HEVs require larger currents and voltages that what a single battery cell can produce.</a:t>
            </a:r>
          </a:p>
          <a:p>
            <a:pPr lvl="1"/>
            <a:r>
              <a:rPr lang="en-US" dirty="0" smtClean="0"/>
              <a:t>Connecting cells in parallel will increase the current.</a:t>
            </a:r>
            <a:r>
              <a:rPr lang="en-US" baseline="30000" dirty="0" smtClean="0"/>
              <a:t>[1]</a:t>
            </a:r>
          </a:p>
          <a:p>
            <a:pPr lvl="1"/>
            <a:r>
              <a:rPr lang="en-US" dirty="0" smtClean="0"/>
              <a:t>Connecting cells in series will increase the voltage.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05200"/>
            <a:ext cx="6400800" cy="253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" name="Rectangle 225"/>
          <p:cNvSpPr/>
          <p:nvPr/>
        </p:nvSpPr>
        <p:spPr>
          <a:xfrm>
            <a:off x="5723375" y="3657601"/>
            <a:ext cx="1591826" cy="227595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3809567" y="3669777"/>
            <a:ext cx="1591826" cy="227595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1859105" y="3639513"/>
            <a:ext cx="1591826" cy="227595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26" name="Ink 1225"/>
              <p14:cNvContentPartPr/>
              <p14:nvPr/>
            </p14:nvContentPartPr>
            <p14:xfrm>
              <a:off x="2346485" y="3297873"/>
              <a:ext cx="4121640" cy="341640"/>
            </p14:xfrm>
          </p:contentPart>
        </mc:Choice>
        <mc:Fallback xmlns="">
          <p:pic>
            <p:nvPicPr>
              <p:cNvPr id="1226" name="Ink 122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30285" y="3282393"/>
                <a:ext cx="4156560" cy="37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43" name="Ink 1242"/>
              <p14:cNvContentPartPr/>
              <p14:nvPr/>
            </p14:nvContentPartPr>
            <p14:xfrm>
              <a:off x="5391005" y="3374553"/>
              <a:ext cx="988200" cy="236880"/>
            </p14:xfrm>
          </p:contentPart>
        </mc:Choice>
        <mc:Fallback xmlns="">
          <p:pic>
            <p:nvPicPr>
              <p:cNvPr id="1243" name="Ink 124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77325" y="3356193"/>
                <a:ext cx="1019160" cy="26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46" name="Ink 1245"/>
              <p14:cNvContentPartPr/>
              <p14:nvPr/>
            </p14:nvContentPartPr>
            <p14:xfrm>
              <a:off x="2404085" y="3371313"/>
              <a:ext cx="969480" cy="235080"/>
            </p14:xfrm>
          </p:contentPart>
        </mc:Choice>
        <mc:Fallback xmlns="">
          <p:pic>
            <p:nvPicPr>
              <p:cNvPr id="1246" name="Ink 124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85365" y="3352593"/>
                <a:ext cx="995040" cy="27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33" name="Ink 232"/>
              <p14:cNvContentPartPr/>
              <p14:nvPr/>
            </p14:nvContentPartPr>
            <p14:xfrm>
              <a:off x="3549605" y="6149433"/>
              <a:ext cx="2313360" cy="274320"/>
            </p14:xfrm>
          </p:contentPart>
        </mc:Choice>
        <mc:Fallback xmlns="">
          <p:pic>
            <p:nvPicPr>
              <p:cNvPr id="233" name="Ink 23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31965" y="6134673"/>
                <a:ext cx="2349000" cy="30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50" name="Ink 1249"/>
              <p14:cNvContentPartPr/>
              <p14:nvPr/>
            </p14:nvContentPartPr>
            <p14:xfrm>
              <a:off x="3529085" y="4861353"/>
              <a:ext cx="199080" cy="14400"/>
            </p14:xfrm>
          </p:contentPart>
        </mc:Choice>
        <mc:Fallback xmlns="">
          <p:pic>
            <p:nvPicPr>
              <p:cNvPr id="1250" name="Ink 124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432245" y="4656513"/>
                <a:ext cx="402840" cy="42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51" name="Ink 1250"/>
              <p14:cNvContentPartPr/>
              <p14:nvPr/>
            </p14:nvContentPartPr>
            <p14:xfrm>
              <a:off x="5495045" y="4853793"/>
              <a:ext cx="151560" cy="7560"/>
            </p14:xfrm>
          </p:contentPart>
        </mc:Choice>
        <mc:Fallback xmlns="">
          <p:pic>
            <p:nvPicPr>
              <p:cNvPr id="1251" name="Ink 1250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402165" y="4655793"/>
                <a:ext cx="345600" cy="40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53" name="Ink 1252"/>
              <p14:cNvContentPartPr/>
              <p14:nvPr/>
            </p14:nvContentPartPr>
            <p14:xfrm>
              <a:off x="3564365" y="5109393"/>
              <a:ext cx="181080" cy="94320"/>
            </p14:xfrm>
          </p:contentPart>
        </mc:Choice>
        <mc:Fallback xmlns="">
          <p:pic>
            <p:nvPicPr>
              <p:cNvPr id="1253" name="Ink 1252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546365" y="5094273"/>
                <a:ext cx="217440" cy="12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55" name="Ink 1254"/>
              <p14:cNvContentPartPr/>
              <p14:nvPr/>
            </p14:nvContentPartPr>
            <p14:xfrm>
              <a:off x="3641765" y="5120913"/>
              <a:ext cx="47520" cy="885600"/>
            </p14:xfrm>
          </p:contentPart>
        </mc:Choice>
        <mc:Fallback xmlns="">
          <p:pic>
            <p:nvPicPr>
              <p:cNvPr id="1255" name="Ink 125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26645" y="5105793"/>
                <a:ext cx="72000" cy="92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258" name="Ink 1257"/>
              <p14:cNvContentPartPr/>
              <p14:nvPr/>
            </p14:nvContentPartPr>
            <p14:xfrm>
              <a:off x="5542925" y="5066913"/>
              <a:ext cx="106560" cy="74880"/>
            </p14:xfrm>
          </p:contentPart>
        </mc:Choice>
        <mc:Fallback xmlns="">
          <p:pic>
            <p:nvPicPr>
              <p:cNvPr id="1258" name="Ink 1257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524565" y="5048553"/>
                <a:ext cx="142560" cy="11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59" name="Ink 1258"/>
              <p14:cNvContentPartPr/>
              <p14:nvPr/>
            </p14:nvContentPartPr>
            <p14:xfrm>
              <a:off x="5554085" y="5107593"/>
              <a:ext cx="46800" cy="971280"/>
            </p14:xfrm>
          </p:contentPart>
        </mc:Choice>
        <mc:Fallback xmlns="">
          <p:pic>
            <p:nvPicPr>
              <p:cNvPr id="1259" name="Ink 1258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533565" y="5091393"/>
                <a:ext cx="86760" cy="100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045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Balancing in a Battery Pack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All cells will have the same SOC (and voltage) in a battery pack if the pack is balanced.</a:t>
            </a:r>
            <a:r>
              <a:rPr lang="en-US" baseline="30000" dirty="0"/>
              <a:t> [1]</a:t>
            </a:r>
            <a:endParaRPr lang="en-US" dirty="0" smtClean="0"/>
          </a:p>
          <a:p>
            <a:r>
              <a:rPr lang="en-US" dirty="0" smtClean="0"/>
              <a:t>However, imbalance is common.  Reasons for imbalance:</a:t>
            </a:r>
          </a:p>
          <a:p>
            <a:pPr lvl="1"/>
            <a:r>
              <a:rPr lang="en-US" dirty="0" smtClean="0"/>
              <a:t>No two cells are identical when produced.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r>
              <a:rPr lang="en-US" dirty="0" smtClean="0"/>
              <a:t>  Manufacturing volume differences and internal impedance differences.</a:t>
            </a:r>
            <a:r>
              <a:rPr lang="en-US" baseline="30000" dirty="0"/>
              <a:t> </a:t>
            </a:r>
            <a:r>
              <a:rPr lang="en-US" baseline="30000" dirty="0" smtClean="0"/>
              <a:t>[2]</a:t>
            </a:r>
            <a:endParaRPr lang="en-US" dirty="0" smtClean="0"/>
          </a:p>
          <a:p>
            <a:pPr lvl="1"/>
            <a:r>
              <a:rPr lang="en-US" dirty="0" smtClean="0"/>
              <a:t>Each cell will age differently.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pPr lvl="2"/>
            <a:r>
              <a:rPr lang="en-US" dirty="0" smtClean="0"/>
              <a:t>Temperature is a major factor in aging.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pPr lvl="1"/>
            <a:r>
              <a:rPr lang="en-US" dirty="0" smtClean="0"/>
              <a:t>Environmental effects:</a:t>
            </a:r>
          </a:p>
          <a:p>
            <a:pPr lvl="2"/>
            <a:r>
              <a:rPr lang="en-US" dirty="0" smtClean="0"/>
              <a:t>Temperature of the inner cells may not be the outer cells.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pPr lvl="1"/>
            <a:r>
              <a:rPr lang="en-US" dirty="0" smtClean="0"/>
              <a:t>Loads not applied uniformly to all cells.  This may even include the battery management system (that which controls the battery) itself.</a:t>
            </a:r>
            <a:r>
              <a:rPr lang="en-US" baseline="30000" dirty="0"/>
              <a:t>[</a:t>
            </a:r>
            <a:r>
              <a:rPr lang="en-US" baseline="30000" dirty="0" smtClean="0"/>
              <a:t>1</a:t>
            </a:r>
            <a:r>
              <a:rPr lang="en-US" baseline="30000" dirty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82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Caused by Cell Imbalances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Overcharging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educed capacity and degradation.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pPr lvl="1"/>
            <a:r>
              <a:rPr lang="en-US" dirty="0" smtClean="0"/>
              <a:t>Damages active materials.</a:t>
            </a:r>
            <a:r>
              <a:rPr lang="en-US" baseline="30000" dirty="0" smtClean="0"/>
              <a:t>[3]</a:t>
            </a:r>
            <a:endParaRPr lang="en-US" dirty="0" smtClean="0"/>
          </a:p>
          <a:p>
            <a:pPr lvl="1"/>
            <a:r>
              <a:rPr lang="en-US" dirty="0" smtClean="0"/>
              <a:t>Lithium-ion battery should not be overcharged, usually is dangerous.</a:t>
            </a:r>
            <a:r>
              <a:rPr lang="en-US" baseline="30000" dirty="0" smtClean="0"/>
              <a:t>[2]</a:t>
            </a:r>
          </a:p>
          <a:p>
            <a:r>
              <a:rPr lang="en-US" dirty="0" smtClean="0"/>
              <a:t>The capacity may be dictated by the weaker cell.</a:t>
            </a:r>
            <a:r>
              <a:rPr lang="en-US" baseline="30000" dirty="0" smtClean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33536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Methods to Balance Cells (Outside of a Control Strategy)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Cells in parallel are automatically balanced (they output the same voltage).</a:t>
            </a:r>
            <a:r>
              <a:rPr lang="en-US" baseline="30000" dirty="0" smtClean="0"/>
              <a:t>[</a:t>
            </a:r>
            <a:r>
              <a:rPr lang="en-US" baseline="30000" dirty="0"/>
              <a:t>1</a:t>
            </a:r>
            <a:r>
              <a:rPr lang="en-US" baseline="30000" dirty="0" smtClean="0"/>
              <a:t>]</a:t>
            </a:r>
          </a:p>
          <a:p>
            <a:endParaRPr lang="en-US" baseline="30000" dirty="0"/>
          </a:p>
          <a:p>
            <a:endParaRPr lang="en-US" baseline="30000" dirty="0" smtClean="0"/>
          </a:p>
          <a:p>
            <a:endParaRPr lang="en-US" baseline="30000" dirty="0"/>
          </a:p>
          <a:p>
            <a:endParaRPr lang="en-US" baseline="300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Heating/cooling of cells helps.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r>
              <a:rPr lang="en-US" dirty="0" smtClean="0"/>
              <a:t>Cells with similar attributes (capacity) are generally grouped together when building the battery </a:t>
            </a:r>
            <a:r>
              <a:rPr lang="en-US" dirty="0"/>
              <a:t>pack.</a:t>
            </a:r>
            <a:r>
              <a:rPr lang="en-US" baseline="30000" dirty="0"/>
              <a:t>[1]</a:t>
            </a:r>
            <a:endParaRPr lang="en-US" dirty="0" smtClean="0"/>
          </a:p>
          <a:p>
            <a:r>
              <a:rPr lang="en-US" dirty="0" smtClean="0"/>
              <a:t>These methods will not fully eliminate </a:t>
            </a:r>
            <a:r>
              <a:rPr lang="en-US" dirty="0"/>
              <a:t>imbalance.</a:t>
            </a:r>
            <a:r>
              <a:rPr lang="en-US" baseline="30000" dirty="0"/>
              <a:t>[1</a:t>
            </a:r>
            <a:r>
              <a:rPr lang="en-US" baseline="30000" dirty="0" smtClean="0"/>
              <a:t>]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04661"/>
            <a:ext cx="5363398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61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Balancing Circuit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Various different types of methods for balancing that could involve</a:t>
            </a:r>
            <a:r>
              <a:rPr lang="en-US" baseline="30000" dirty="0" smtClean="0"/>
              <a:t>[2]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Resistors</a:t>
            </a:r>
          </a:p>
          <a:p>
            <a:pPr lvl="1"/>
            <a:r>
              <a:rPr lang="en-US" dirty="0" smtClean="0"/>
              <a:t>Capacitors</a:t>
            </a:r>
          </a:p>
          <a:p>
            <a:pPr lvl="1"/>
            <a:r>
              <a:rPr lang="en-US" dirty="0" smtClean="0"/>
              <a:t>Transformers</a:t>
            </a:r>
          </a:p>
          <a:p>
            <a:pPr lvl="1"/>
            <a:r>
              <a:rPr lang="en-US" dirty="0" smtClean="0"/>
              <a:t>Converters</a:t>
            </a:r>
          </a:p>
          <a:p>
            <a:r>
              <a:rPr lang="en-US" dirty="0" smtClean="0"/>
              <a:t>Lesson 3 reviews two basic methods:</a:t>
            </a:r>
          </a:p>
          <a:p>
            <a:pPr lvl="1"/>
            <a:r>
              <a:rPr lang="en-US" dirty="0"/>
              <a:t>Dissipative Shunting Resistor Method</a:t>
            </a:r>
          </a:p>
          <a:p>
            <a:pPr lvl="1"/>
            <a:r>
              <a:rPr lang="en-US" dirty="0"/>
              <a:t>Single Switched Capacitor </a:t>
            </a:r>
            <a:r>
              <a:rPr lang="en-US" dirty="0" smtClean="0"/>
              <a:t>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[1] 	C. </a:t>
            </a:r>
            <a:r>
              <a:rPr lang="en-US" dirty="0" err="1" smtClean="0"/>
              <a:t>Rahn</a:t>
            </a:r>
            <a:r>
              <a:rPr lang="en-US" dirty="0" smtClean="0"/>
              <a:t> and C.Y. Wang. </a:t>
            </a:r>
            <a:r>
              <a:rPr lang="en-US" i="1" dirty="0" smtClean="0"/>
              <a:t>Battery Systems 	Engineering</a:t>
            </a:r>
            <a:r>
              <a:rPr lang="en-US" dirty="0" smtClean="0"/>
              <a:t>. </a:t>
            </a:r>
            <a:r>
              <a:rPr lang="en-US" dirty="0" err="1" smtClean="0"/>
              <a:t>Chichester</a:t>
            </a:r>
            <a:r>
              <a:rPr lang="en-US" dirty="0" smtClean="0"/>
              <a:t>: John Wiley &amp; Sons, 	2013.</a:t>
            </a:r>
          </a:p>
          <a:p>
            <a:pPr marL="0" indent="0">
              <a:buNone/>
            </a:pPr>
            <a:r>
              <a:rPr lang="en-US" dirty="0" smtClean="0"/>
              <a:t>[2]	J</a:t>
            </a:r>
            <a:r>
              <a:rPr lang="en-US" dirty="0"/>
              <a:t>. Cao, N. Schofield, and A. </a:t>
            </a:r>
            <a:r>
              <a:rPr lang="en-US" dirty="0" err="1"/>
              <a:t>Emadi</a:t>
            </a:r>
            <a:r>
              <a:rPr lang="en-US" dirty="0"/>
              <a:t>, “Battery </a:t>
            </a:r>
            <a:r>
              <a:rPr lang="en-US" dirty="0" smtClean="0"/>
              <a:t>	balancing </a:t>
            </a:r>
            <a:r>
              <a:rPr lang="en-US" dirty="0"/>
              <a:t>methods: A comprehensive review,” </a:t>
            </a:r>
            <a:r>
              <a:rPr lang="en-US" dirty="0" smtClean="0"/>
              <a:t>	</a:t>
            </a:r>
            <a:r>
              <a:rPr lang="en-US" i="1" dirty="0" smtClean="0"/>
              <a:t>2008 </a:t>
            </a:r>
            <a:r>
              <a:rPr lang="en-US" i="1" dirty="0"/>
              <a:t>IEEE Vehicle Power and Propulsion </a:t>
            </a:r>
            <a:r>
              <a:rPr lang="en-US" i="1" dirty="0" smtClean="0"/>
              <a:t>	Conference</a:t>
            </a:r>
            <a:r>
              <a:rPr lang="en-US" dirty="0"/>
              <a:t>, pp. 1–6, Sep. 2008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[3]	S. Moore and P. Schneider, “A review of cell 	equalization methods for lithium ion and 	lithium polymer battery systems,” </a:t>
            </a:r>
            <a:r>
              <a:rPr lang="en-US" i="1" dirty="0"/>
              <a:t>SAE 	Publication</a:t>
            </a:r>
            <a:r>
              <a:rPr lang="en-US" dirty="0"/>
              <a:t>, no. 724, 2001.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5195</TotalTime>
  <Words>357</Words>
  <Application>Microsoft Office PowerPoint</Application>
  <PresentationFormat>On-screen Show (4:3)</PresentationFormat>
  <Paragraphs>60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Battery Packs</vt:lpstr>
      <vt:lpstr>Cell Balancing in a Battery Pack</vt:lpstr>
      <vt:lpstr>Issues Caused by Cell Imbalances</vt:lpstr>
      <vt:lpstr>Methods to Balance Cells (Outside of a Control Strategy)</vt:lpstr>
      <vt:lpstr>Balancing Circuit Options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Beth Bezaire</cp:lastModifiedBy>
  <cp:revision>62</cp:revision>
  <dcterms:created xsi:type="dcterms:W3CDTF">2013-01-07T18:43:46Z</dcterms:created>
  <dcterms:modified xsi:type="dcterms:W3CDTF">2014-08-28T23:01:15Z</dcterms:modified>
</cp:coreProperties>
</file>